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67" r:id="rId3"/>
    <p:sldId id="268" r:id="rId4"/>
    <p:sldId id="269" r:id="rId5"/>
    <p:sldId id="270" r:id="rId6"/>
    <p:sldId id="27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0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6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2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8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7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0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4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8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1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4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78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714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5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7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8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8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3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4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5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96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7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8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99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2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3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4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5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6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7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8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1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2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3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4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5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6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7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8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9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20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21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2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25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6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27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29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30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7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3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6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7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8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9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0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1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42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3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4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45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8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9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0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1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2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3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4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5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6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7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8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9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0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1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2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3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4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5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6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67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8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9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0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2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8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2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04869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वैधानिक</a:t>
            </a:r>
            <a:r>
              <a:rPr lang="en-US" altLang="en-US" b="1"/>
              <a:t> प्रक्रिया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 b="1"/>
              <a:t>Legislative</a:t>
            </a:r>
            <a:br>
              <a:rPr lang="en-US" altLang="en-US" b="1"/>
            </a:br>
            <a:r>
              <a:rPr lang="en-US" altLang="en-US" b="1"/>
              <a:t>Process</a:t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endParaRPr lang="en-IN"/>
          </a:p>
        </p:txBody>
      </p:sp>
      <p:sp>
        <p:nvSpPr>
          <p:cNvPr id="1048697" name="Subtitle 104869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04869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भारत</a:t>
            </a:r>
            <a:r>
              <a:rPr lang="en-US" altLang="en-US" b="1"/>
              <a:t> में </a:t>
            </a:r>
            <a:r>
              <a:rPr lang="en-IN" altLang="en-US" b="1"/>
              <a:t>बिलों</a:t>
            </a:r>
            <a:r>
              <a:rPr lang="en-US" altLang="en-US" b="1"/>
              <a:t> </a:t>
            </a:r>
            <a:r>
              <a:rPr lang="en-IN" altLang="en-US" b="1"/>
              <a:t>के</a:t>
            </a:r>
            <a:r>
              <a:rPr lang="en-US" altLang="en-US" b="1"/>
              <a:t> </a:t>
            </a:r>
            <a:r>
              <a:rPr lang="en-IN" altLang="en-US" b="1"/>
              <a:t>प्रकार</a:t>
            </a:r>
            <a:endParaRPr lang="en-IN"/>
          </a:p>
        </p:txBody>
      </p:sp>
      <p:sp>
        <p:nvSpPr>
          <p:cNvPr id="1048699" name="Content Placeholder 104869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साधारण</a:t>
            </a:r>
            <a:r>
              <a:rPr lang="en-US" altLang="en-US" sz="4000" b="1"/>
              <a:t> </a:t>
            </a:r>
            <a:r>
              <a:rPr lang="en-IN" altLang="en-US" sz="4000" b="1"/>
              <a:t>बिल</a:t>
            </a:r>
            <a:endParaRPr lang="en-IN"/>
          </a:p>
          <a:p>
            <a:r>
              <a:rPr lang="en-IN" altLang="en-US" sz="4000" b="1"/>
              <a:t>धन</a:t>
            </a:r>
            <a:r>
              <a:rPr lang="en-US" altLang="en-US" sz="4000" b="1"/>
              <a:t> </a:t>
            </a:r>
            <a:r>
              <a:rPr lang="en-IN" altLang="en-US" sz="4000" b="1"/>
              <a:t>बिल</a:t>
            </a:r>
            <a:r>
              <a:rPr lang="en-US" altLang="en-US" sz="4000" b="1"/>
              <a:t> </a:t>
            </a:r>
            <a:r>
              <a:rPr lang="en-IN" altLang="en-US" sz="4000" b="1"/>
              <a:t>या</a:t>
            </a:r>
            <a:r>
              <a:rPr lang="en-US" altLang="en-US" sz="4000" b="1"/>
              <a:t> </a:t>
            </a:r>
            <a:r>
              <a:rPr lang="en-IN" altLang="en-US" sz="4000" b="1"/>
              <a:t>वित्तीय</a:t>
            </a:r>
            <a:r>
              <a:rPr lang="en-US" altLang="en-US" sz="4000" b="1"/>
              <a:t> </a:t>
            </a:r>
            <a:r>
              <a:rPr lang="en-IN" altLang="en-US" sz="4000" b="1"/>
              <a:t>बिल</a:t>
            </a:r>
            <a:endParaRPr lang="en-IN"/>
          </a:p>
          <a:p>
            <a:r>
              <a:rPr lang="en-IN" altLang="en-US" sz="4000" b="1"/>
              <a:t>प्राइवेट</a:t>
            </a:r>
            <a:r>
              <a:rPr lang="en-US" altLang="en-US" sz="4000" b="1"/>
              <a:t> </a:t>
            </a:r>
            <a:r>
              <a:rPr lang="en-IN" altLang="en-US" sz="4000" b="1"/>
              <a:t>सदस्य</a:t>
            </a:r>
            <a:r>
              <a:rPr lang="en-US" altLang="en-US" sz="4000" b="1"/>
              <a:t> </a:t>
            </a:r>
            <a:r>
              <a:rPr lang="en-IN" altLang="en-US" sz="4000" b="1"/>
              <a:t>बिल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04869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साधारण</a:t>
            </a:r>
            <a:r>
              <a:rPr lang="en-US" altLang="en-US"/>
              <a:t> बिल को पास करने की </a:t>
            </a:r>
            <a:r>
              <a:rPr lang="en-IN" altLang="en-US"/>
              <a:t>प्रक्रिया</a:t>
            </a:r>
            <a:endParaRPr lang="en-IN"/>
          </a:p>
        </p:txBody>
      </p:sp>
      <p:sp>
        <p:nvSpPr>
          <p:cNvPr id="1048701" name="Content Placeholder 1048700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4000" b="1"/>
              <a:t>विधेयक</a:t>
            </a:r>
            <a:r>
              <a:rPr lang="en-US" altLang="en-US" sz="4000" b="1"/>
              <a:t> </a:t>
            </a:r>
            <a:r>
              <a:rPr lang="en-IN" altLang="en-US" sz="4000" b="1"/>
              <a:t>की</a:t>
            </a:r>
            <a:r>
              <a:rPr lang="en-US" altLang="en-US" sz="4000" b="1"/>
              <a:t> </a:t>
            </a:r>
            <a:r>
              <a:rPr lang="en-IN" altLang="en-US" sz="4000" b="1"/>
              <a:t>तैयारी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विधेयक</a:t>
            </a:r>
            <a:r>
              <a:rPr lang="en-US" altLang="en-US" sz="4000" b="1"/>
              <a:t> </a:t>
            </a:r>
            <a:r>
              <a:rPr lang="en-IN" altLang="en-US" sz="4000" b="1"/>
              <a:t>प्रस्तुत</a:t>
            </a:r>
            <a:r>
              <a:rPr lang="en-US" altLang="en-US" sz="4000" b="1"/>
              <a:t> </a:t>
            </a:r>
            <a:r>
              <a:rPr lang="en-IN" altLang="en-US" sz="4000" b="1"/>
              <a:t>करना</a:t>
            </a:r>
            <a:r>
              <a:rPr lang="en-US" altLang="en-US" sz="4000" b="1"/>
              <a:t> </a:t>
            </a:r>
            <a:r>
              <a:rPr lang="en-IN" altLang="en-US" sz="4000" b="1"/>
              <a:t>तथा</a:t>
            </a:r>
            <a:r>
              <a:rPr lang="en-US" altLang="en-US" sz="4000" b="1"/>
              <a:t> </a:t>
            </a:r>
            <a:r>
              <a:rPr lang="en-IN" altLang="en-US" sz="4000" b="1"/>
              <a:t>प्रथम</a:t>
            </a:r>
            <a:r>
              <a:rPr lang="en-US" altLang="en-US" sz="4000" b="1"/>
              <a:t> </a:t>
            </a:r>
            <a:r>
              <a:rPr lang="en-IN" altLang="en-US" sz="4000" b="1"/>
              <a:t>पाठन</a:t>
            </a:r>
            <a:endParaRPr lang="en-IN"/>
          </a:p>
          <a:p>
            <a:r>
              <a:rPr lang="en-US" altLang="en-US" sz="4000" b="1"/>
              <a:t> </a:t>
            </a:r>
            <a:r>
              <a:rPr lang="en-IN" altLang="en-US" sz="4000" b="1"/>
              <a:t>द्वितीय</a:t>
            </a:r>
            <a:r>
              <a:rPr lang="en-US" altLang="en-US" sz="4000" b="1"/>
              <a:t> </a:t>
            </a:r>
            <a:r>
              <a:rPr lang="en-IN" altLang="en-US" sz="4000" b="1"/>
              <a:t>पाठन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04870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03" name="Content Placeholder 1048702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4000" b="1"/>
              <a:t>समिति</a:t>
            </a:r>
            <a:r>
              <a:rPr lang="en-US" altLang="en-US" sz="4000" b="1"/>
              <a:t> </a:t>
            </a:r>
            <a:r>
              <a:rPr lang="en-IN" altLang="en-US" sz="4000" b="1"/>
              <a:t>अवस्था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रिपोर्ट</a:t>
            </a:r>
            <a:r>
              <a:rPr lang="en-US" altLang="en-US" sz="4000" b="1"/>
              <a:t> </a:t>
            </a:r>
            <a:r>
              <a:rPr lang="en-IN" altLang="en-US" sz="4000" b="1"/>
              <a:t>अवस्था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तृतीय</a:t>
            </a:r>
            <a:r>
              <a:rPr lang="en-US" altLang="en-US" sz="4000" b="1"/>
              <a:t> </a:t>
            </a:r>
            <a:r>
              <a:rPr lang="en-IN" altLang="en-US" sz="4000" b="1"/>
              <a:t>पठन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04870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05" name="Content Placeholder 104870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IN" altLang="en-US" sz="4000" b="1"/>
              <a:t>विधेयक</a:t>
            </a:r>
            <a:r>
              <a:rPr lang="en-US" altLang="en-US" sz="4000" b="1"/>
              <a:t> </a:t>
            </a:r>
            <a:r>
              <a:rPr lang="en-IN" altLang="en-US" sz="4000" b="1"/>
              <a:t>दूसरे</a:t>
            </a:r>
            <a:r>
              <a:rPr lang="en-US" altLang="en-US" sz="4000" b="1"/>
              <a:t> </a:t>
            </a:r>
            <a:r>
              <a:rPr lang="en-IN" altLang="en-US" sz="4000" b="1"/>
              <a:t>सदन</a:t>
            </a:r>
            <a:r>
              <a:rPr lang="en-US" altLang="en-US" sz="4000" b="1"/>
              <a:t> में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IN" altLang="en-US" sz="4000" b="1"/>
              <a:t>राष्ट्रपति</a:t>
            </a:r>
            <a:r>
              <a:rPr lang="en-US" altLang="en-US" sz="4000" b="1"/>
              <a:t> </a:t>
            </a:r>
            <a:r>
              <a:rPr lang="en-IN" altLang="en-US" sz="4000" b="1"/>
              <a:t>की</a:t>
            </a:r>
            <a:r>
              <a:rPr lang="en-US" altLang="en-US" sz="4000" b="1"/>
              <a:t> </a:t>
            </a:r>
            <a:r>
              <a:rPr lang="en-IN" altLang="en-US" sz="4000" b="1"/>
              <a:t>स्वीकृति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04870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07" name="Content Placeholder 104870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On-screen Show (16:9)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2</vt:lpstr>
      <vt:lpstr>Austin</vt:lpstr>
      <vt:lpstr>वैधानिक प्रक्रिया Legislative Process   </vt:lpstr>
      <vt:lpstr>भारत में बिलों के प्रकार</vt:lpstr>
      <vt:lpstr>साधारण बिल को पास करने की प्रक्रिया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2017-12-10T21:27:45Z</dcterms:created>
  <dcterms:modified xsi:type="dcterms:W3CDTF">2022-07-30T05:48:43Z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b27619d782f549cb933d26d292ca7062</vt:lpwstr>
  </property>
</Properties>
</file>